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lle su un tavolo da biliardo"/>
          <p:cNvPicPr>
            <a:picLocks noChangeAspect="1"/>
          </p:cNvPicPr>
          <p:nvPr/>
        </p:nvPicPr>
        <p:blipFill rotWithShape="1">
          <a:blip r:embed="rId1">
            <a:alphaModFix amt="45000"/>
          </a:blip>
          <a:srcRect t="154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 BILIARDO</a:t>
            </a:r>
            <a:br>
              <a:rPr lang="en-US" sz="8000" dirty="0">
                <a:cs typeface="Calibri Light" panose="020F0302020204030204"/>
              </a:rPr>
            </a:br>
            <a:br>
              <a:rPr lang="en-US" dirty="0"/>
            </a:br>
            <a:r>
              <a:rPr lang="en-US" sz="2000" dirty="0">
                <a:cs typeface="Calibri Light" panose="020F0302020204030204"/>
              </a:rPr>
              <a:t>     Capitani Marco &amp; Costantini Samuele </a:t>
            </a:r>
            <a:endParaRPr lang="en-US" sz="8000" dirty="0">
              <a:cs typeface="Calibri Light" panose="020F0302020204030204"/>
            </a:endParaRP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96393" y="504381"/>
            <a:ext cx="4736095" cy="4505610"/>
          </a:xfrm>
        </p:spPr>
        <p:txBody>
          <a:bodyPr anchor="b">
            <a:normAutofit/>
          </a:bodyPr>
          <a:lstStyle/>
          <a:p>
            <a:pPr algn="l"/>
            <a:r>
              <a:rPr lang="it-IT" sz="2400" b="1" dirty="0">
                <a:cs typeface="Calibri Light" panose="020F0302020204030204"/>
              </a:rPr>
              <a:t>Un simulatore di biliardo semplice e divertente grazie anche alla classica grafica 2D e la vista dall'alto.</a:t>
            </a:r>
            <a:br>
              <a:rPr lang="it-IT" sz="2400" dirty="0">
                <a:cs typeface="Calibri Light" panose="020F0302020204030204"/>
              </a:rPr>
            </a:br>
            <a:br>
              <a:rPr lang="it-IT" sz="2400" dirty="0">
                <a:cs typeface="Calibri Light" panose="020F0302020204030204"/>
              </a:rPr>
            </a:br>
            <a:endParaRPr lang="it-IT" sz="2400" dirty="0">
              <a:cs typeface="Calibri Light" panose="020F0302020204030204"/>
            </a:endParaRPr>
          </a:p>
        </p:txBody>
      </p:sp>
      <p:sp>
        <p:nvSpPr>
          <p:cNvPr id="15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/>
          <p:cNvPicPr>
            <a:picLocks noChangeAspect="1"/>
          </p:cNvPicPr>
          <p:nvPr/>
        </p:nvPicPr>
        <p:blipFill rotWithShape="1">
          <a:blip r:embed="rId1"/>
          <a:srcRect l="22178" r="20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!!text 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4000" b="1">
                <a:cs typeface="Calibri Light" panose="020F0302020204030204"/>
              </a:rPr>
              <a:t>        Menù</a:t>
            </a:r>
            <a:endParaRPr lang="it-IT" sz="4000" b="1" dirty="0"/>
          </a:p>
        </p:txBody>
      </p:sp>
      <p:sp>
        <p:nvSpPr>
          <p:cNvPr id="15" name="!!accent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 panose="020F0502020204030204"/>
              </a:rPr>
              <a:t>Esplora le </a:t>
            </a:r>
            <a:r>
              <a:rPr lang="it-IT" altLang="en-US" sz="2000">
                <a:cs typeface="Calibri" panose="020F0502020204030204"/>
              </a:rPr>
              <a:t>varie </a:t>
            </a:r>
            <a:r>
              <a:rPr lang="en-US" sz="2000">
                <a:cs typeface="Calibri" panose="020F0502020204030204"/>
              </a:rPr>
              <a:t>modalità di gioco disponibili:</a:t>
            </a:r>
            <a:endParaRPr lang="it-IT"/>
          </a:p>
          <a:p>
            <a:r>
              <a:rPr lang="en-US" sz="1800">
                <a:cs typeface="Calibri" panose="020F0502020204030204"/>
              </a:rPr>
              <a:t>Giocatore Singolo, per affrontare il computer e migliorare la tua strategia</a:t>
            </a:r>
            <a:endParaRPr lang="en-US" sz="1800">
              <a:cs typeface="Calibri" panose="020F0502020204030204"/>
            </a:endParaRPr>
          </a:p>
          <a:p>
            <a:r>
              <a:rPr lang="en-US" sz="1800">
                <a:cs typeface="Calibri" panose="020F0502020204030204"/>
              </a:rPr>
              <a:t>Due giocatori, per sfidare I tuoi amici e dimostrare loro chi è il migliore</a:t>
            </a:r>
            <a:endParaRPr lang="en-US" sz="1800">
              <a:cs typeface="Calibri" panose="020F0502020204030204"/>
            </a:endParaRPr>
          </a:p>
          <a:p>
            <a:r>
              <a:rPr lang="en-US" sz="1800">
                <a:cs typeface="Calibri" panose="020F0502020204030204"/>
              </a:rPr>
              <a:t>Allenamento, per giocare da solo e rilassarti senza il brivido della sfida</a:t>
            </a:r>
            <a:endParaRPr lang="en-US" sz="1800">
              <a:cs typeface="Calibri" panose="020F0502020204030204"/>
            </a:endParaRPr>
          </a:p>
          <a:p>
            <a:endParaRPr lang="en-US" sz="2000" dirty="0">
              <a:cs typeface="Calibri" panose="020F0502020204030204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061" y="986130"/>
            <a:ext cx="6582821" cy="4885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979314" y="1396289"/>
            <a:ext cx="4375586" cy="1325563"/>
          </a:xfrm>
        </p:spPr>
        <p:txBody>
          <a:bodyPr>
            <a:normAutofit/>
          </a:bodyPr>
          <a:lstStyle/>
          <a:p>
            <a:r>
              <a:rPr lang="it-IT" dirty="0">
                <a:cs typeface="Calibri Light" panose="020F0302020204030204"/>
              </a:rPr>
              <a:t>Ampia Scelta</a:t>
            </a:r>
            <a:endParaRPr lang="it-IT" dirty="0">
              <a:cs typeface="Calibri Light" panose="020F0302020204030204"/>
            </a:endParaRPr>
          </a:p>
        </p:txBody>
      </p:sp>
      <p:sp>
        <p:nvSpPr>
          <p:cNvPr id="15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6" descr="Immagine che contiene testo&#10;&#10;Descrizione generata automaticamente"/>
          <p:cNvPicPr>
            <a:picLocks noChangeAspect="1"/>
          </p:cNvPicPr>
          <p:nvPr/>
        </p:nvPicPr>
        <p:blipFill rotWithShape="1">
          <a:blip r:embed="rId1"/>
          <a:srcRect l="19118" r="19635" b="5"/>
          <a:stretch>
            <a:fillRect/>
          </a:stretch>
        </p:blipFill>
        <p:spPr>
          <a:xfrm>
            <a:off x="4700396" y="617591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</p:pic>
      <p:sp>
        <p:nvSpPr>
          <p:cNvPr id="17" name="Freeform: Shap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 rotWithShape="1">
          <a:blip r:embed="rId2"/>
          <a:srcRect l="20822" r="18431" b="5"/>
          <a:stretch>
            <a:fillRect/>
          </a:stretch>
        </p:blipFill>
        <p:spPr>
          <a:xfrm>
            <a:off x="3545527" y="3036574"/>
            <a:ext cx="2505456" cy="250545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</p:spPr>
      </p:pic>
      <p:pic>
        <p:nvPicPr>
          <p:cNvPr id="4" name="Immagine 4" descr="Immagine che contiene bisca, stanza&#10;&#10;Descrizione generata automaticamente"/>
          <p:cNvPicPr>
            <a:picLocks noChangeAspect="1"/>
          </p:cNvPicPr>
          <p:nvPr/>
        </p:nvPicPr>
        <p:blipFill rotWithShape="1">
          <a:blip r:embed="rId3"/>
          <a:srcRect l="15493" r="17448" b="-2"/>
          <a:stretch>
            <a:fillRect/>
          </a:stretch>
        </p:blipFill>
        <p:spPr>
          <a:xfrm>
            <a:off x="20" y="10"/>
            <a:ext cx="3904480" cy="3318836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7" name="Immagine 8" descr="Immagine che contiene dilegno&#10;&#10;Descrizione generata automaticamente"/>
          <p:cNvPicPr>
            <a:picLocks noChangeAspect="1"/>
          </p:cNvPicPr>
          <p:nvPr/>
        </p:nvPicPr>
        <p:blipFill rotWithShape="1">
          <a:blip r:embed="rId4"/>
          <a:srcRect l="17083" r="12247" b="-3"/>
          <a:stretch>
            <a:fillRect/>
          </a:stretch>
        </p:blipFill>
        <p:spPr>
          <a:xfrm>
            <a:off x="1" y="4207014"/>
            <a:ext cx="3050387" cy="2654675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979313" y="2871982"/>
            <a:ext cx="4375579" cy="3100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 err="1">
                <a:cs typeface="Calibri" panose="020F0502020204030204"/>
              </a:rPr>
              <a:t>Scegli</a:t>
            </a:r>
            <a:r>
              <a:rPr lang="en-US" sz="2000" dirty="0">
                <a:cs typeface="Calibri" panose="020F0502020204030204"/>
              </a:rPr>
              <a:t> di </a:t>
            </a:r>
            <a:r>
              <a:rPr lang="en-US" sz="2000" dirty="0" err="1">
                <a:cs typeface="Calibri" panose="020F0502020204030204"/>
              </a:rPr>
              <a:t>giocare</a:t>
            </a:r>
            <a:r>
              <a:rPr lang="en-US" sz="2000" dirty="0">
                <a:cs typeface="Calibri" panose="020F0502020204030204"/>
              </a:rPr>
              <a:t> in un campo sempre nuovo </a:t>
            </a:r>
            <a:r>
              <a:rPr lang="en-US" sz="2000" dirty="0" err="1">
                <a:cs typeface="Calibri" panose="020F0502020204030204"/>
              </a:rPr>
              <a:t>grazie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all'ampia</a:t>
            </a:r>
            <a:r>
              <a:rPr lang="en-US" sz="2000" dirty="0">
                <a:cs typeface="Calibri" panose="020F0502020204030204"/>
              </a:rPr>
              <a:t>  </a:t>
            </a:r>
            <a:r>
              <a:rPr lang="en-US" sz="2000" dirty="0" err="1">
                <a:cs typeface="Calibri" panose="020F0502020204030204"/>
              </a:rPr>
              <a:t>disponibilità</a:t>
            </a:r>
            <a:r>
              <a:rPr lang="en-US" sz="2000" dirty="0">
                <a:cs typeface="Calibri" panose="020F0502020204030204"/>
              </a:rPr>
              <a:t> di </a:t>
            </a:r>
            <a:r>
              <a:rPr lang="en-US" sz="2000" dirty="0" err="1">
                <a:cs typeface="Calibri" panose="020F0502020204030204"/>
              </a:rPr>
              <a:t>personalizzazione</a:t>
            </a:r>
            <a:r>
              <a:rPr lang="en-US" sz="2000" dirty="0">
                <a:cs typeface="Calibri" panose="020F0502020204030204"/>
              </a:rPr>
              <a:t>.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 err="1">
                <a:cs typeface="Calibri" panose="020F0502020204030204"/>
              </a:rPr>
              <a:t>Potrai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infatti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selezionare</a:t>
            </a:r>
            <a:r>
              <a:rPr lang="en-US" sz="2000" dirty="0">
                <a:cs typeface="Calibri" panose="020F0502020204030204"/>
              </a:rPr>
              <a:t> non solo le </a:t>
            </a:r>
            <a:r>
              <a:rPr lang="en-US" sz="2000" dirty="0" err="1">
                <a:cs typeface="Calibri" panose="020F0502020204030204"/>
              </a:rPr>
              <a:t>stecche</a:t>
            </a:r>
            <a:r>
              <a:rPr lang="en-US" sz="2000" dirty="0">
                <a:cs typeface="Calibri" panose="020F0502020204030204"/>
              </a:rPr>
              <a:t> ma </a:t>
            </a:r>
            <a:r>
              <a:rPr lang="en-US" sz="2000" dirty="0" err="1">
                <a:cs typeface="Calibri" panose="020F0502020204030204"/>
              </a:rPr>
              <a:t>anche</a:t>
            </a:r>
            <a:r>
              <a:rPr lang="en-US" sz="2000" dirty="0">
                <a:cs typeface="Calibri" panose="020F0502020204030204"/>
              </a:rPr>
              <a:t> il </a:t>
            </a:r>
            <a:r>
              <a:rPr lang="en-US" sz="2000" dirty="0" err="1">
                <a:cs typeface="Calibri" panose="020F0502020204030204"/>
              </a:rPr>
              <a:t>tappeto</a:t>
            </a:r>
            <a:r>
              <a:rPr lang="en-US" sz="2000" dirty="0">
                <a:cs typeface="Calibri" panose="020F0502020204030204"/>
              </a:rPr>
              <a:t> di </a:t>
            </a:r>
            <a:r>
              <a:rPr lang="en-US" sz="2000" dirty="0" err="1">
                <a:cs typeface="Calibri" panose="020F0502020204030204"/>
              </a:rPr>
              <a:t>gioco</a:t>
            </a:r>
            <a:r>
              <a:rPr lang="en-US" sz="2000" dirty="0">
                <a:cs typeface="Calibri" panose="020F0502020204030204"/>
              </a:rPr>
              <a:t>, il campo e lo </a:t>
            </a:r>
            <a:r>
              <a:rPr lang="en-US" sz="2000" dirty="0" err="1">
                <a:cs typeface="Calibri" panose="020F0502020204030204"/>
              </a:rPr>
              <a:t>sfondo</a:t>
            </a:r>
            <a:r>
              <a:rPr lang="en-US" sz="2000" dirty="0">
                <a:cs typeface="Calibri" panose="020F0502020204030204"/>
              </a:rPr>
              <a:t> per un </a:t>
            </a:r>
            <a:r>
              <a:rPr lang="en-US" sz="2000" dirty="0" err="1">
                <a:cs typeface="Calibri" panose="020F0502020204030204"/>
              </a:rPr>
              <a:t>totale</a:t>
            </a:r>
            <a:r>
              <a:rPr lang="en-US" sz="2000" dirty="0">
                <a:cs typeface="Calibri" panose="020F0502020204030204"/>
              </a:rPr>
              <a:t> di </a:t>
            </a:r>
            <a:r>
              <a:rPr lang="en-US" sz="2000" dirty="0" err="1">
                <a:cs typeface="Calibri" panose="020F0502020204030204"/>
              </a:rPr>
              <a:t>oltre</a:t>
            </a:r>
            <a:r>
              <a:rPr lang="en-US" sz="2000" dirty="0">
                <a:cs typeface="Calibri" panose="020F0502020204030204"/>
              </a:rPr>
              <a:t> 60 </a:t>
            </a:r>
            <a:r>
              <a:rPr lang="en-US" sz="2000" dirty="0" err="1">
                <a:cs typeface="Calibri" panose="020F0502020204030204"/>
              </a:rPr>
              <a:t>combinazioni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differenti</a:t>
            </a:r>
            <a:endParaRPr lang="en-US" sz="2000">
              <a:cs typeface="Calibri" panose="020F0502020204030204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959" y="764518"/>
            <a:ext cx="3737114" cy="1571824"/>
          </a:xfrm>
        </p:spPr>
        <p:txBody>
          <a:bodyPr anchor="b">
            <a:normAutofit/>
          </a:bodyPr>
          <a:lstStyle/>
          <a:p>
            <a:r>
              <a:rPr lang="it-IT" sz="2800" b="1" dirty="0">
                <a:cs typeface="Calibri Light" panose="020F0302020204030204"/>
              </a:rPr>
              <a:t>Stecche differenti, Prestazioni differenti</a:t>
            </a:r>
            <a:endParaRPr lang="it-IT" sz="2800" b="1" dirty="0"/>
          </a:p>
        </p:txBody>
      </p:sp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/>
            <p:cNvSpPr/>
            <p:nvPr/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6697" y="2753876"/>
            <a:ext cx="3862376" cy="35854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 err="1">
                <a:cs typeface="Calibri" panose="020F0502020204030204"/>
              </a:rPr>
              <a:t>Ogni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stecca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disponibile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garantisce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diversi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livelli</a:t>
            </a:r>
            <a:r>
              <a:rPr lang="en-US" sz="2000" dirty="0">
                <a:cs typeface="Calibri" panose="020F0502020204030204"/>
              </a:rPr>
              <a:t> di </a:t>
            </a:r>
            <a:r>
              <a:rPr lang="en-US" sz="2000" dirty="0" err="1">
                <a:cs typeface="Calibri" panose="020F0502020204030204"/>
              </a:rPr>
              <a:t>precisione</a:t>
            </a:r>
            <a:r>
              <a:rPr lang="en-US" sz="2000" dirty="0">
                <a:cs typeface="Calibri" panose="020F0502020204030204"/>
              </a:rPr>
              <a:t> e di </a:t>
            </a:r>
            <a:r>
              <a:rPr lang="en-US" sz="2000" dirty="0" err="1">
                <a:cs typeface="Calibri" panose="020F0502020204030204"/>
              </a:rPr>
              <a:t>potenz</a:t>
            </a:r>
            <a:r>
              <a:rPr lang="it-IT" altLang="en-US" sz="2000" dirty="0" err="1">
                <a:cs typeface="Calibri" panose="020F0502020204030204"/>
              </a:rPr>
              <a:t>a.</a:t>
            </a:r>
            <a:endParaRPr lang="it-IT" altLang="en-US" sz="2000" dirty="0" err="1">
              <a:cs typeface="Calibri" panose="020F0502020204030204"/>
            </a:endParaRPr>
          </a:p>
        </p:txBody>
      </p:sp>
      <p:pic>
        <p:nvPicPr>
          <p:cNvPr id="5" name="Immagine 5"/>
          <p:cNvPicPr>
            <a:picLocks noChangeAspect="1"/>
          </p:cNvPicPr>
          <p:nvPr/>
        </p:nvPicPr>
        <p:blipFill rotWithShape="1">
          <a:blip r:embed="rId1"/>
          <a:srcRect t="10660" r="2" b="13441"/>
          <a:stretch>
            <a:fillRect/>
          </a:stretch>
        </p:blipFill>
        <p:spPr>
          <a:xfrm>
            <a:off x="4647401" y="10"/>
            <a:ext cx="7544599" cy="3383270"/>
          </a:xfrm>
          <a:prstGeom prst="rect">
            <a:avLst/>
          </a:prstGeom>
        </p:spPr>
      </p:pic>
      <p:pic>
        <p:nvPicPr>
          <p:cNvPr id="4" name="Immagine 4"/>
          <p:cNvPicPr>
            <a:picLocks noChangeAspect="1"/>
          </p:cNvPicPr>
          <p:nvPr/>
        </p:nvPicPr>
        <p:blipFill rotWithShape="1">
          <a:blip r:embed="rId2"/>
          <a:srcRect t="20143" r="-2" b="15171"/>
          <a:stretch>
            <a:fillRect/>
          </a:stretch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>
                <a:cs typeface="Calibri Light" panose="020F0302020204030204"/>
              </a:rPr>
              <a:t>                                </a:t>
            </a:r>
            <a:r>
              <a:rPr lang="it-IT" sz="4000" b="1" dirty="0">
                <a:cs typeface="Calibri Light" panose="020F0302020204030204"/>
              </a:rPr>
              <a:t>  GRAFICA</a:t>
            </a:r>
            <a:endParaRPr lang="it-IT" sz="4000" b="1" dirty="0">
              <a:cs typeface="Calibri Light" panose="020F0302020204030204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4"/>
          <p:cNvPicPr>
            <a:picLocks noChangeAspect="1"/>
          </p:cNvPicPr>
          <p:nvPr/>
        </p:nvPicPr>
        <p:blipFill rotWithShape="1">
          <a:blip r:embed="rId1"/>
          <a:srcRect t="3729" r="3" b="3"/>
          <a:stretch>
            <a:fillRect/>
          </a:stretch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661973" y="2478024"/>
            <a:ext cx="3621723" cy="3694176"/>
          </a:xfrm>
        </p:spPr>
        <p:txBody>
          <a:bodyPr anchor="ctr">
            <a:normAutofit fontScale="92500" lnSpcReduction="10000"/>
          </a:bodyPr>
          <a:lstStyle/>
          <a:p>
            <a:endParaRPr lang="en-US" sz="1800"/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Il campo e lo </a:t>
            </a:r>
            <a:r>
              <a:rPr lang="en-US" sz="2000" dirty="0" err="1">
                <a:cs typeface="Calibri" panose="020F0502020204030204"/>
              </a:rPr>
              <a:t>sfondo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sono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realizzati</a:t>
            </a:r>
            <a:r>
              <a:rPr lang="en-US" sz="2000" dirty="0">
                <a:cs typeface="Calibri" panose="020F0502020204030204"/>
              </a:rPr>
              <a:t> </a:t>
            </a:r>
            <a:r>
              <a:rPr lang="en-US" sz="2000" dirty="0" err="1">
                <a:cs typeface="Calibri" panose="020F0502020204030204"/>
              </a:rPr>
              <a:t>grazie</a:t>
            </a:r>
            <a:r>
              <a:rPr lang="en-US" sz="2000" dirty="0">
                <a:cs typeface="Calibri" panose="020F0502020204030204"/>
              </a:rPr>
              <a:t> </a:t>
            </a:r>
            <a:r>
              <a:rPr lang="en-US" sz="2000" dirty="0" err="1">
                <a:cs typeface="Calibri" panose="020F0502020204030204"/>
              </a:rPr>
              <a:t>all'utilizzo</a:t>
            </a:r>
            <a:r>
              <a:rPr lang="en-US" sz="2000" dirty="0">
                <a:cs typeface="Calibri" panose="020F0502020204030204"/>
              </a:rPr>
              <a:t> di Texture</a:t>
            </a:r>
            <a:endParaRPr lang="en-US" sz="2000"/>
          </a:p>
          <a:p>
            <a:endParaRPr lang="en-US" sz="1800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  <a:p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      </a:t>
            </a:r>
            <a:r>
              <a:rPr lang="en-US" dirty="0">
                <a:cs typeface="Calibri" panose="020F0502020204030204"/>
              </a:rPr>
              <a:t>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7" name="Ovale 6"/>
          <p:cNvSpPr/>
          <p:nvPr/>
        </p:nvSpPr>
        <p:spPr>
          <a:xfrm>
            <a:off x="4317042" y="4249192"/>
            <a:ext cx="762000" cy="73068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a gomito 8"/>
          <p:cNvCxnSpPr/>
          <p:nvPr/>
        </p:nvCxnSpPr>
        <p:spPr>
          <a:xfrm flipV="1">
            <a:off x="6422329" y="3751154"/>
            <a:ext cx="1237989" cy="18935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5500491" y="5192559"/>
            <a:ext cx="918575" cy="918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a gomito 11"/>
          <p:cNvCxnSpPr/>
          <p:nvPr/>
        </p:nvCxnSpPr>
        <p:spPr>
          <a:xfrm flipV="1">
            <a:off x="5079696" y="3577617"/>
            <a:ext cx="2594974" cy="106888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4429254" y="2931350"/>
            <a:ext cx="918575" cy="918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/>
          <p:cNvCxnSpPr/>
          <p:nvPr/>
        </p:nvCxnSpPr>
        <p:spPr>
          <a:xfrm flipV="1">
            <a:off x="5344569" y="3372764"/>
            <a:ext cx="2313139" cy="250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it-IT" sz="3200" b="1" dirty="0">
                <a:cs typeface="Calibri Light" panose="020F0302020204030204"/>
              </a:rPr>
              <a:t>          FISICA</a:t>
            </a:r>
            <a:endParaRPr lang="it-IT" sz="3200" b="1" dirty="0">
              <a:cs typeface="Calibri Light" panose="020F0302020204030204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 panose="020F0502020204030204"/>
              </a:rPr>
              <a:t>I </a:t>
            </a:r>
            <a:r>
              <a:rPr lang="en-US" sz="2400" dirty="0" err="1">
                <a:cs typeface="Calibri" panose="020F0502020204030204"/>
              </a:rPr>
              <a:t>rimbalzi</a:t>
            </a:r>
            <a:r>
              <a:rPr lang="en-US" sz="2400" dirty="0">
                <a:cs typeface="Calibri" panose="020F0502020204030204"/>
              </a:rPr>
              <a:t>, le </a:t>
            </a:r>
            <a:r>
              <a:rPr lang="en-US" sz="2400" dirty="0" err="1">
                <a:cs typeface="Calibri" panose="020F0502020204030204"/>
              </a:rPr>
              <a:t>collisioni</a:t>
            </a:r>
            <a:r>
              <a:rPr lang="en-US" sz="2400" dirty="0">
                <a:cs typeface="Calibri" panose="020F0502020204030204"/>
              </a:rPr>
              <a:t> e </a:t>
            </a:r>
            <a:r>
              <a:rPr lang="en-US" sz="2400" dirty="0" err="1">
                <a:cs typeface="Calibri" panose="020F0502020204030204"/>
              </a:rPr>
              <a:t>gli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urti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sono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realizzati</a:t>
            </a:r>
            <a:r>
              <a:rPr lang="en-US" sz="2400" dirty="0">
                <a:cs typeface="Calibri" panose="020F0502020204030204"/>
              </a:rPr>
              <a:t> con lo </a:t>
            </a:r>
            <a:r>
              <a:rPr lang="en-US" sz="2400" dirty="0" err="1">
                <a:cs typeface="Calibri" panose="020F0502020204030204"/>
              </a:rPr>
              <a:t>scopo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raggiungere</a:t>
            </a:r>
            <a:r>
              <a:rPr lang="en-US" sz="2400" dirty="0">
                <a:cs typeface="Calibri" panose="020F0502020204030204"/>
              </a:rPr>
              <a:t> un alto </a:t>
            </a:r>
            <a:r>
              <a:rPr lang="en-US" sz="2400" dirty="0" err="1">
                <a:cs typeface="Calibri" panose="020F0502020204030204"/>
              </a:rPr>
              <a:t>livello</a:t>
            </a:r>
            <a:r>
              <a:rPr lang="en-US" sz="2400" dirty="0">
                <a:cs typeface="Calibri" panose="020F0502020204030204"/>
              </a:rPr>
              <a:t> di </a:t>
            </a:r>
            <a:r>
              <a:rPr lang="en-US" sz="2400" dirty="0" err="1">
                <a:cs typeface="Calibri" panose="020F0502020204030204"/>
              </a:rPr>
              <a:t>realismo</a:t>
            </a:r>
            <a:r>
              <a:rPr lang="en-US" sz="2400" dirty="0">
                <a:cs typeface="Calibri" panose="020F0502020204030204"/>
              </a:rPr>
              <a:t>.</a:t>
            </a:r>
            <a:endParaRPr lang="it-IT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 err="1">
                <a:cs typeface="Calibri" panose="020F0502020204030204"/>
              </a:rPr>
              <a:t>Gli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urti</a:t>
            </a:r>
            <a:r>
              <a:rPr lang="en-US" sz="2400" dirty="0">
                <a:cs typeface="Calibri" panose="020F0502020204030204"/>
              </a:rPr>
              <a:t> </a:t>
            </a:r>
            <a:r>
              <a:rPr lang="en-US" sz="2400" dirty="0" err="1">
                <a:cs typeface="Calibri" panose="020F0502020204030204"/>
              </a:rPr>
              <a:t>tra</a:t>
            </a:r>
            <a:r>
              <a:rPr lang="en-US" sz="2400" dirty="0">
                <a:cs typeface="Calibri" panose="020F0502020204030204"/>
              </a:rPr>
              <a:t> le </a:t>
            </a:r>
            <a:r>
              <a:rPr lang="en-US" sz="2400" dirty="0" err="1">
                <a:cs typeface="Calibri" panose="020F0502020204030204"/>
              </a:rPr>
              <a:t>palline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tengono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infatti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conto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anche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dell'angolo</a:t>
            </a:r>
            <a:r>
              <a:rPr lang="en-US" sz="2400" dirty="0">
                <a:cs typeface="Calibri" panose="020F0502020204030204"/>
              </a:rPr>
              <a:t> di </a:t>
            </a:r>
            <a:r>
              <a:rPr lang="en-US" sz="2400" dirty="0" err="1">
                <a:cs typeface="Calibri" panose="020F0502020204030204"/>
              </a:rPr>
              <a:t>collisione</a:t>
            </a:r>
            <a:r>
              <a:rPr lang="en-US" sz="2400" dirty="0">
                <a:cs typeface="Calibri" panose="020F0502020204030204"/>
              </a:rPr>
              <a:t>.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15" name="Rounded 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31552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/>
          <p:cNvPicPr>
            <a:picLocks noChangeAspect="1"/>
          </p:cNvPicPr>
          <p:nvPr/>
        </p:nvPicPr>
        <p:blipFill rotWithShape="1">
          <a:blip r:embed="rId1"/>
          <a:srcRect l="15686" r="4177" b="-1"/>
          <a:stretch>
            <a:fillRect/>
          </a:stretch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cxnSp>
        <p:nvCxnSpPr>
          <p:cNvPr id="5" name="Connettore 2 4"/>
          <p:cNvCxnSpPr/>
          <p:nvPr/>
        </p:nvCxnSpPr>
        <p:spPr>
          <a:xfrm flipV="1">
            <a:off x="9960279" y="1207717"/>
            <a:ext cx="167013" cy="678493"/>
          </a:xfrm>
          <a:prstGeom prst="straightConnector1">
            <a:avLst/>
          </a:prstGeom>
          <a:ln w="571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10131207" y="1201196"/>
            <a:ext cx="319414" cy="13423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8547" y="380943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Capitani Marco 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Costantini Samuele</a:t>
            </a:r>
            <a:endParaRPr lang="en-US" sz="6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</Words>
  <Application>WPS Presentation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Calibri</vt:lpstr>
      <vt:lpstr>Tema di Office</vt:lpstr>
      <vt:lpstr> BILIARDO       Capitani Marco &amp; Costantini Samuele </vt:lpstr>
      <vt:lpstr>Un simulatore di biliardo semplice e divertente grazie anche alla classica grafica 2D e la vista dall'alto.  </vt:lpstr>
      <vt:lpstr>        Menù</vt:lpstr>
      <vt:lpstr>Ampia Scelta</vt:lpstr>
      <vt:lpstr>Stecche differenti, Prestazioni differenti</vt:lpstr>
      <vt:lpstr>                                  GRAFICA</vt:lpstr>
      <vt:lpstr>          FISICA</vt:lpstr>
      <vt:lpstr>Capitani Marco  Costantini Samuele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samuele</cp:lastModifiedBy>
  <cp:revision>312</cp:revision>
  <dcterms:created xsi:type="dcterms:W3CDTF">2022-09-12T07:51:00Z</dcterms:created>
  <dcterms:modified xsi:type="dcterms:W3CDTF">2022-09-13T16:08:34Z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8775C9B0475B435E982FAFB35E319BD7</vt:lpwstr>
  </property>
  <property fmtid="{D5CDD505-2E9C-101B-9397-08002B2CF9AE}" pid="3" name="KSOProductBuildVer">
    <vt:lpwstr>1033-11.2.0.11306</vt:lpwstr>
  </property>
</Properties>
</file>